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Conjuguer au présent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17E711D-6497-4156-AC94-8E35405CC7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5623" y="85662"/>
            <a:ext cx="829128" cy="96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2125379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musiciens (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répéter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depuis deux heures.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F49C943-1491-4DDE-B812-81AA532CF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37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2353979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musiciens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répètent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depuis deux heures.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1D48CA9-6E02-49B5-B8D2-C2978891D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04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fr-FR" sz="3600" dirty="0">
              <a:solidFill>
                <a:srgbClr val="9EC979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 (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arriver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au conservatoire.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4C91E64-E18F-4174-832F-229A9B57B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2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2019872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arrives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au conservatoire.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9A325CB-B7EE-437B-A999-524D882CB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1931949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Elles (</a:t>
            </a:r>
            <a:r>
              <a:rPr lang="fr-FR" sz="3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écout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le chef d’orchestre.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E416757-11BC-4393-BC98-2D40D5DFC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665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1984703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Elles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écoutent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 chef d’orchestre.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994A0AF-CDE4-4B4D-A371-B55A8EF22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28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2002287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préparer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sa partition.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ED432822-B3EC-4374-BFCA-758175D75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473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2371564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prépare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 partition.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E2979FE-095C-4DA2-BA14-2AEDAAF3D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37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Conjugue au présent.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909" y="1890612"/>
            <a:ext cx="10342002" cy="2065926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(</a:t>
            </a:r>
            <a:r>
              <a:rPr lang="fr-FR" sz="36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être)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prêts pour la répétition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32C73FE-04EF-4FC5-B13A-F27C907E6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91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2248472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</a:t>
            </a:r>
            <a:r>
              <a:rPr lang="fr-FR" sz="3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sommes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prêts pour la répétition.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73FABD8-7BA2-4232-BF5A-16EA42430E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8239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144</Words>
  <Application>Microsoft Office PowerPoint</Application>
  <PresentationFormat>Grand écran</PresentationFormat>
  <Paragraphs>56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Conjugue au présent. </vt:lpstr>
      <vt:lpstr>Correction</vt:lpstr>
      <vt:lpstr>Conjugue au présent. </vt:lpstr>
      <vt:lpstr>Correction</vt:lpstr>
      <vt:lpstr>Conjugue au présent. </vt:lpstr>
      <vt:lpstr>Correction</vt:lpstr>
      <vt:lpstr>Conjugue au présent. </vt:lpstr>
      <vt:lpstr>Correction</vt:lpstr>
      <vt:lpstr>Conjugue au présent. 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35</cp:revision>
  <dcterms:created xsi:type="dcterms:W3CDTF">2021-07-17T07:25:24Z</dcterms:created>
  <dcterms:modified xsi:type="dcterms:W3CDTF">2022-08-25T15:26:50Z</dcterms:modified>
</cp:coreProperties>
</file>